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conferences/water202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gs.un.org/partnerships/action-networks/wat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C9178-4236-E820-5B6B-A5A5D2E0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438399"/>
            <a:ext cx="8689976" cy="1371599"/>
          </a:xfrm>
        </p:spPr>
        <p:txBody>
          <a:bodyPr>
            <a:noAutofit/>
          </a:bodyPr>
          <a:lstStyle/>
          <a:p>
            <a: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 Mundial da Água</a:t>
            </a:r>
            <a:b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PT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World</a:t>
            </a:r>
            <a: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</a:t>
            </a:r>
            <a: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</a:t>
            </a:r>
            <a:r>
              <a:rPr lang="pt-PT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6703E4-D92B-8490-93DB-F9DD0E9F0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PT" sz="3600" cap="none" dirty="0">
                <a:solidFill>
                  <a:srgbClr val="002060"/>
                </a:solidFill>
              </a:rPr>
              <a:t>22 de março</a:t>
            </a:r>
          </a:p>
          <a:p>
            <a:r>
              <a:rPr lang="pt-PT" sz="3600" cap="none" dirty="0">
                <a:solidFill>
                  <a:srgbClr val="002060"/>
                </a:solidFill>
              </a:rPr>
              <a:t>22nd </a:t>
            </a:r>
            <a:r>
              <a:rPr lang="pt-PT" sz="3600" cap="none" dirty="0" err="1">
                <a:solidFill>
                  <a:srgbClr val="002060"/>
                </a:solidFill>
              </a:rPr>
              <a:t>of</a:t>
            </a:r>
            <a:r>
              <a:rPr lang="pt-PT" sz="3600" cap="none" dirty="0">
                <a:solidFill>
                  <a:srgbClr val="002060"/>
                </a:solidFill>
              </a:rPr>
              <a:t> </a:t>
            </a:r>
            <a:r>
              <a:rPr lang="pt-PT" sz="3600" cap="none" dirty="0" err="1">
                <a:solidFill>
                  <a:srgbClr val="002060"/>
                </a:solidFill>
              </a:rPr>
              <a:t>March</a:t>
            </a:r>
            <a:endParaRPr lang="pt-PT" sz="3600" cap="none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E857F5-63D1-F101-F655-F9979366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163" y="168760"/>
            <a:ext cx="2462997" cy="12193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394FFF-7E2C-DE37-E0F0-ACF146BB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06" y="5219701"/>
            <a:ext cx="1603387" cy="13412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B6BF47-3162-26DC-028A-31926B98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93" y="5219701"/>
            <a:ext cx="134123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FD83A-7335-87A9-3B83-27F5C84D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1950"/>
            <a:ext cx="10364451" cy="1219200"/>
          </a:xfrm>
        </p:spPr>
        <p:txBody>
          <a:bodyPr>
            <a:normAutofit fontScale="90000"/>
          </a:bodyPr>
          <a:lstStyle/>
          <a:p>
            <a:br>
              <a:rPr lang="pt-PT" b="1" dirty="0">
                <a:solidFill>
                  <a:srgbClr val="002060"/>
                </a:solidFill>
              </a:rPr>
            </a:br>
            <a:br>
              <a:rPr lang="pt-PT" b="1" dirty="0">
                <a:solidFill>
                  <a:srgbClr val="002060"/>
                </a:solidFill>
              </a:rPr>
            </a:br>
            <a:br>
              <a:rPr lang="pt-PT" b="1" dirty="0">
                <a:solidFill>
                  <a:srgbClr val="002060"/>
                </a:solidFill>
              </a:rPr>
            </a:br>
            <a:r>
              <a:rPr lang="pt-PT" b="1" dirty="0" err="1">
                <a:solidFill>
                  <a:srgbClr val="002060"/>
                </a:solidFill>
              </a:rPr>
              <a:t>Clean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Water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Sanitation</a:t>
            </a:r>
            <a:br>
              <a:rPr lang="pt-PT" b="1" dirty="0">
                <a:solidFill>
                  <a:srgbClr val="002060"/>
                </a:solidFill>
              </a:rPr>
            </a:br>
            <a:br>
              <a:rPr lang="pt-PT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</a:rPr>
              <a:t>Sustainable Development Goal (SDG) 6 </a:t>
            </a:r>
            <a:br>
              <a:rPr lang="pt-PT" b="1" dirty="0">
                <a:solidFill>
                  <a:srgbClr val="002060"/>
                </a:solidFill>
              </a:rPr>
            </a:br>
            <a:br>
              <a:rPr lang="pt-PT" b="1" dirty="0">
                <a:solidFill>
                  <a:srgbClr val="002060"/>
                </a:solidFill>
              </a:rPr>
            </a:b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99DC13-1290-9592-F92C-8BF53D19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944" y="5803513"/>
            <a:ext cx="910716" cy="509827"/>
          </a:xfrm>
          <a:prstGeom prst="rect">
            <a:avLst/>
          </a:prstGeom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581595DC-06F9-1589-369A-DF590CCD4366}"/>
              </a:ext>
            </a:extLst>
          </p:cNvPr>
          <p:cNvSpPr txBox="1">
            <a:spLocks/>
          </p:cNvSpPr>
          <p:nvPr/>
        </p:nvSpPr>
        <p:spPr>
          <a:xfrm>
            <a:off x="700242" y="2429329"/>
            <a:ext cx="9613861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1. Back in 2015, the world committed to as part of the 2030 Agenda – the promise that everyone would have safely managed water and sanitation by 2030.  </a:t>
            </a:r>
          </a:p>
          <a:p>
            <a:pPr marL="266700" indent="-266700" algn="just">
              <a:buFont typeface="Arial" panose="020B0604020202020204" pitchFamily="34" charset="0"/>
              <a:buNone/>
              <a:tabLst>
                <a:tab pos="360363" algn="l"/>
              </a:tabLst>
            </a:pP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2.The </a:t>
            </a: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2023 Water Conference</a:t>
            </a: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, 22-24 March, is a once-in-a-generation opportunity to unite the world around solving the water and sanitation crisis. </a:t>
            </a:r>
          </a:p>
          <a:p>
            <a:pPr marL="266700" indent="0" algn="just">
              <a:buFont typeface="Arial" panose="020B0604020202020204" pitchFamily="34" charset="0"/>
              <a:buNone/>
              <a:tabLst>
                <a:tab pos="360363" algn="l"/>
              </a:tabLst>
            </a:pP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This Conference will launch the </a:t>
            </a: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Action Agenda</a:t>
            </a: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, which will include commitments from people around the world.  </a:t>
            </a:r>
          </a:p>
        </p:txBody>
      </p:sp>
    </p:spTree>
    <p:extLst>
      <p:ext uri="{BB962C8B-B14F-4D97-AF65-F5344CB8AC3E}">
        <p14:creationId xmlns:p14="http://schemas.microsoft.com/office/powerpoint/2010/main" val="8470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0F2A3-CD9B-8ADB-0C0A-41555A41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</a:t>
            </a:r>
            <a:r>
              <a:rPr lang="pt-PT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Posters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DB981A-68DA-97C9-9BFE-43C3492804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PT" sz="2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also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committed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saving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endParaRPr lang="pt-PT" sz="2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raise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awareness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draw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following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posters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where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exhibited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</a:t>
            </a:r>
            <a:r>
              <a:rPr lang="pt-PT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660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96B23B-BBF6-1E57-57AE-8BC23862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21" y="543567"/>
            <a:ext cx="3772773" cy="55041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E25368-E3F6-264B-60BF-6AD27372B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94" y="543566"/>
            <a:ext cx="4003029" cy="55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566AA7-DC2D-673F-9DF5-8261842D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2" y="545396"/>
            <a:ext cx="3848100" cy="54133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9465E2-43FF-A6D2-EF75-3E2EDEBFA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51" y="545396"/>
            <a:ext cx="3671433" cy="54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6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4FFE17-63A7-D9F8-54A8-65CB7707A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641347"/>
            <a:ext cx="3677987" cy="53538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044928-B48B-09FB-6DCD-192676D5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27" y="679447"/>
            <a:ext cx="3640323" cy="53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51383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18</TotalTime>
  <Words>134</Words>
  <Application>Microsoft Office PowerPoint</Application>
  <PresentationFormat>Ecrã Panorâmico</PresentationFormat>
  <Paragraphs>12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Roboto</vt:lpstr>
      <vt:lpstr>Tw Cen MT</vt:lpstr>
      <vt:lpstr>Verdana</vt:lpstr>
      <vt:lpstr>Gotícula</vt:lpstr>
      <vt:lpstr>Dia Mundial da Água  World Water Day </vt:lpstr>
      <vt:lpstr>   Clean Water and Sanitation  Sustainable Development Goal (SDG) 6   </vt:lpstr>
      <vt:lpstr>Water Posters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Mundial da Água  World Water Day </dc:title>
  <dc:creator>Carmen Santarem Oliveira Fresco</dc:creator>
  <cp:lastModifiedBy>Carmen Santarem Oliveira Fresco</cp:lastModifiedBy>
  <cp:revision>1</cp:revision>
  <dcterms:created xsi:type="dcterms:W3CDTF">2023-06-11T23:10:59Z</dcterms:created>
  <dcterms:modified xsi:type="dcterms:W3CDTF">2023-06-11T23:29:01Z</dcterms:modified>
</cp:coreProperties>
</file>