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2" r:id="rId3"/>
    <p:sldId id="260"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7" d="100"/>
          <a:sy n="57" d="100"/>
        </p:scale>
        <p:origin x="1260"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A3BB3B3F-C0CE-47CB-BCED-F49A710726FF}"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265431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A3BB3B3F-C0CE-47CB-BCED-F49A710726FF}"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726743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A3BB3B3F-C0CE-47CB-BCED-F49A710726FF}"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838058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A3BB3B3F-C0CE-47CB-BCED-F49A710726FF}"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406785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A3BB3B3F-C0CE-47CB-BCED-F49A710726FF}"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87843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A3BB3B3F-C0CE-47CB-BCED-F49A710726FF}"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8619070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3BB3B3F-C0CE-47CB-BCED-F49A710726FF}"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8033894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3BB3B3F-C0CE-47CB-BCED-F49A710726FF}"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488934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3BB3B3F-C0CE-47CB-BCED-F49A710726FF}"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587138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B40B886-74BB-4D5E-9EA9-584482FE40E6}"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6578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0351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3816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A3BB3B3F-C0CE-47CB-BCED-F49A710726FF}" type="datetimeFigureOut">
              <a:rPr lang="en-US" smtClean="0"/>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9553070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7E718-B4F0-433E-A285-0013249184C0}" type="datetimeFigureOut">
              <a:rPr lang="en-US" smtClean="0"/>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5551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PT"/>
              <a:t>Clique para editar o estilo de título do Modelo Global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2B8E44C4-3D72-4D6E-86A4-F5491DC49E6D}" type="datetimeFigureOut">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8679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06B8EA14-E6AC-4B59-973C-7A06B0EDE3E3}" type="datetimeFigureOut">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2338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BB3B3F-C0CE-47CB-BCED-F49A710726FF}" type="datetimeFigureOut">
              <a:rPr lang="en-US" smtClean="0"/>
              <a:t>5/30/2023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313915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0322" y="2733709"/>
            <a:ext cx="6250565" cy="1373070"/>
          </a:xfrm>
        </p:spPr>
        <p:txBody>
          <a:bodyPr/>
          <a:lstStyle/>
          <a:p>
            <a:r>
              <a:rPr lang="pt-PT" dirty="0"/>
              <a:t>MEMORY GAME</a:t>
            </a:r>
          </a:p>
        </p:txBody>
      </p:sp>
      <p:sp>
        <p:nvSpPr>
          <p:cNvPr id="3" name="Subtítulo 2"/>
          <p:cNvSpPr>
            <a:spLocks noGrp="1"/>
          </p:cNvSpPr>
          <p:nvPr>
            <p:ph type="subTitle" idx="1"/>
          </p:nvPr>
        </p:nvSpPr>
        <p:spPr/>
        <p:txBody>
          <a:bodyPr/>
          <a:lstStyle/>
          <a:p>
            <a:r>
              <a:rPr lang="pt-PT" dirty="0"/>
              <a:t>2023</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033" y="5947733"/>
            <a:ext cx="906205" cy="906205"/>
          </a:xfrm>
          <a:prstGeom prst="rect">
            <a:avLst/>
          </a:prstGeom>
        </p:spPr>
      </p:pic>
      <p:pic>
        <p:nvPicPr>
          <p:cNvPr id="8" name="Imagem 7">
            <a:extLst>
              <a:ext uri="{FF2B5EF4-FFF2-40B4-BE49-F238E27FC236}">
                <a16:creationId xmlns:a16="http://schemas.microsoft.com/office/drawing/2014/main" id="{5A413BA1-CD3E-4F0F-F037-3F10CCB9059D}"/>
              </a:ext>
            </a:extLst>
          </p:cNvPr>
          <p:cNvPicPr>
            <a:picLocks noChangeAspect="1"/>
          </p:cNvPicPr>
          <p:nvPr/>
        </p:nvPicPr>
        <p:blipFill>
          <a:blip r:embed="rId3"/>
          <a:stretch>
            <a:fillRect/>
          </a:stretch>
        </p:blipFill>
        <p:spPr>
          <a:xfrm>
            <a:off x="5594303" y="6387197"/>
            <a:ext cx="969348" cy="542591"/>
          </a:xfrm>
          <a:prstGeom prst="rect">
            <a:avLst/>
          </a:prstGeom>
        </p:spPr>
      </p:pic>
      <p:pic>
        <p:nvPicPr>
          <p:cNvPr id="9" name="Imagem 8">
            <a:extLst>
              <a:ext uri="{FF2B5EF4-FFF2-40B4-BE49-F238E27FC236}">
                <a16:creationId xmlns:a16="http://schemas.microsoft.com/office/drawing/2014/main" id="{C0718911-B8CC-65D0-DD08-5B3EF9BAD20D}"/>
              </a:ext>
            </a:extLst>
          </p:cNvPr>
          <p:cNvPicPr>
            <a:picLocks noChangeAspect="1"/>
          </p:cNvPicPr>
          <p:nvPr/>
        </p:nvPicPr>
        <p:blipFill rotWithShape="1">
          <a:blip r:embed="rId4">
            <a:extLst>
              <a:ext uri="{28A0092B-C50C-407E-A947-70E740481C1C}">
                <a14:useLocalDpi xmlns:a14="http://schemas.microsoft.com/office/drawing/2010/main" val="0"/>
              </a:ext>
            </a:extLst>
          </a:blip>
          <a:srcRect t="31496" b="26509"/>
          <a:stretch/>
        </p:blipFill>
        <p:spPr bwMode="auto">
          <a:xfrm>
            <a:off x="6597698" y="6400836"/>
            <a:ext cx="962660" cy="407203"/>
          </a:xfrm>
          <a:prstGeom prst="rect">
            <a:avLst/>
          </a:prstGeom>
          <a:noFill/>
        </p:spPr>
      </p:pic>
      <p:pic>
        <p:nvPicPr>
          <p:cNvPr id="10" name="Imagem 9">
            <a:extLst>
              <a:ext uri="{FF2B5EF4-FFF2-40B4-BE49-F238E27FC236}">
                <a16:creationId xmlns:a16="http://schemas.microsoft.com/office/drawing/2014/main" id="{83367D4F-2F8C-9DA9-2428-A8C5B30EEDE8}"/>
              </a:ext>
            </a:extLst>
          </p:cNvPr>
          <p:cNvPicPr>
            <a:picLocks noChangeAspect="1"/>
          </p:cNvPicPr>
          <p:nvPr/>
        </p:nvPicPr>
        <p:blipFill>
          <a:blip r:embed="rId5"/>
          <a:stretch>
            <a:fillRect/>
          </a:stretch>
        </p:blipFill>
        <p:spPr>
          <a:xfrm>
            <a:off x="7560358" y="6405037"/>
            <a:ext cx="1170533" cy="335309"/>
          </a:xfrm>
          <a:prstGeom prst="rect">
            <a:avLst/>
          </a:prstGeom>
        </p:spPr>
      </p:pic>
      <p:pic>
        <p:nvPicPr>
          <p:cNvPr id="11" name="Imagem 10">
            <a:extLst>
              <a:ext uri="{FF2B5EF4-FFF2-40B4-BE49-F238E27FC236}">
                <a16:creationId xmlns:a16="http://schemas.microsoft.com/office/drawing/2014/main" id="{D4D73C8E-7D56-E0C2-62E2-D43B5D7FC39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25838" y="6260437"/>
            <a:ext cx="1101327" cy="542591"/>
          </a:xfrm>
          <a:prstGeom prst="rect">
            <a:avLst/>
          </a:prstGeom>
          <a:noFill/>
        </p:spPr>
      </p:pic>
      <p:pic>
        <p:nvPicPr>
          <p:cNvPr id="12" name="Imagem 11">
            <a:extLst>
              <a:ext uri="{FF2B5EF4-FFF2-40B4-BE49-F238E27FC236}">
                <a16:creationId xmlns:a16="http://schemas.microsoft.com/office/drawing/2014/main" id="{37B51593-2CB4-E483-4C9B-B07A5EAE6CC3}"/>
              </a:ext>
            </a:extLst>
          </p:cNvPr>
          <p:cNvPicPr>
            <a:picLocks noChangeAspect="1"/>
          </p:cNvPicPr>
          <p:nvPr/>
        </p:nvPicPr>
        <p:blipFill>
          <a:blip r:embed="rId7"/>
          <a:stretch>
            <a:fillRect/>
          </a:stretch>
        </p:blipFill>
        <p:spPr>
          <a:xfrm>
            <a:off x="5165566" y="284622"/>
            <a:ext cx="4108437" cy="2816268"/>
          </a:xfrm>
          <a:prstGeom prst="rect">
            <a:avLst/>
          </a:prstGeom>
        </p:spPr>
      </p:pic>
    </p:spTree>
    <p:extLst>
      <p:ext uri="{BB962C8B-B14F-4D97-AF65-F5344CB8AC3E}">
        <p14:creationId xmlns:p14="http://schemas.microsoft.com/office/powerpoint/2010/main" val="422407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D4AD6DF-955D-5D85-AF6E-988BC9C8CFC4}"/>
              </a:ext>
            </a:extLst>
          </p:cNvPr>
          <p:cNvSpPr txBox="1"/>
          <p:nvPr/>
        </p:nvSpPr>
        <p:spPr>
          <a:xfrm>
            <a:off x="834887" y="380516"/>
            <a:ext cx="8319052" cy="8326510"/>
          </a:xfrm>
          <a:prstGeom prst="rect">
            <a:avLst/>
          </a:prstGeom>
          <a:noFill/>
        </p:spPr>
        <p:txBody>
          <a:bodyPr wrap="square">
            <a:spAutoFit/>
          </a:bodyPr>
          <a:lstStyle/>
          <a:p>
            <a:pPr>
              <a:lnSpc>
                <a:spcPct val="107000"/>
              </a:lnSpc>
              <a:spcAft>
                <a:spcPts val="800"/>
              </a:spcAft>
            </a:pPr>
            <a:r>
              <a:rPr lang="pt-PT" sz="2400" b="1" dirty="0" err="1">
                <a:effectLst/>
                <a:latin typeface="Calibri" panose="020F0502020204030204" pitchFamily="34" charset="0"/>
                <a:ea typeface="Calibri" panose="020F0502020204030204" pitchFamily="34" charset="0"/>
                <a:cs typeface="Times New Roman" panose="02020603050405020304" pitchFamily="18" charset="0"/>
              </a:rPr>
              <a:t>Memory</a:t>
            </a:r>
            <a:r>
              <a:rPr lang="pt-PT" sz="2400" b="1" dirty="0">
                <a:effectLst/>
                <a:latin typeface="Calibri" panose="020F0502020204030204" pitchFamily="34" charset="0"/>
                <a:ea typeface="Calibri" panose="020F0502020204030204" pitchFamily="34" charset="0"/>
                <a:cs typeface="Times New Roman" panose="02020603050405020304" pitchFamily="18" charset="0"/>
              </a:rPr>
              <a:t> Game</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PT" sz="1600" dirty="0" err="1">
                <a:latin typeface="Calibri" panose="020F0502020204030204" pitchFamily="34" charset="0"/>
                <a:ea typeface="Calibri" panose="020F0502020204030204" pitchFamily="34" charset="0"/>
                <a:cs typeface="Times New Roman" panose="02020603050405020304" pitchFamily="18" charset="0"/>
              </a:rPr>
              <a:t>T</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his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activity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was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carried</a:t>
            </a:r>
            <a:r>
              <a:rPr lang="pt-PT" sz="1600" dirty="0">
                <a:effectLst/>
                <a:latin typeface="Calibri" panose="020F0502020204030204" pitchFamily="34" charset="0"/>
                <a:ea typeface="Calibri" panose="020F0502020204030204" pitchFamily="34" charset="0"/>
                <a:cs typeface="Times New Roman" panose="02020603050405020304" pitchFamily="18" charset="0"/>
              </a:rPr>
              <a:t> out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students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with</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special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educational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needs</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err="1">
                <a:latin typeface="Calibri" panose="020F0502020204030204" pitchFamily="34" charset="0"/>
                <a:ea typeface="Calibri" panose="020F0502020204030204" pitchFamily="34" charset="0"/>
                <a:cs typeface="Times New Roman" panose="02020603050405020304" pitchFamily="18" charset="0"/>
              </a:rPr>
              <a:t>The</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err="1">
                <a:latin typeface="Calibri" panose="020F0502020204030204" pitchFamily="34" charset="0"/>
                <a:ea typeface="Calibri" panose="020F0502020204030204" pitchFamily="34" charset="0"/>
                <a:cs typeface="Times New Roman" panose="02020603050405020304" pitchFamily="18" charset="0"/>
              </a:rPr>
              <a:t>given</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err="1">
                <a:latin typeface="Calibri" panose="020F0502020204030204" pitchFamily="34" charset="0"/>
                <a:ea typeface="Calibri" panose="020F0502020204030204" pitchFamily="34" charset="0"/>
                <a:cs typeface="Times New Roman" panose="02020603050405020304" pitchFamily="18" charset="0"/>
              </a:rPr>
              <a:t>topic</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err="1">
                <a:latin typeface="Calibri" panose="020F0502020204030204" pitchFamily="34" charset="0"/>
                <a:ea typeface="Calibri" panose="020F0502020204030204" pitchFamily="34" charset="0"/>
                <a:cs typeface="Times New Roman" panose="02020603050405020304" pitchFamily="18" charset="0"/>
              </a:rPr>
              <a:t>was</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err="1">
                <a:latin typeface="Calibri" panose="020F0502020204030204" pitchFamily="34" charset="0"/>
                <a:ea typeface="Calibri" panose="020F0502020204030204" pitchFamily="34" charset="0"/>
                <a:cs typeface="Times New Roman" panose="02020603050405020304" pitchFamily="18" charset="0"/>
              </a:rPr>
              <a:t>ecology</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err="1">
                <a:latin typeface="Calibri" panose="020F0502020204030204" pitchFamily="34" charset="0"/>
                <a:ea typeface="Calibri" panose="020F0502020204030204" pitchFamily="34" charset="0"/>
                <a:cs typeface="Times New Roman" panose="02020603050405020304" pitchFamily="18" charset="0"/>
              </a:rPr>
              <a:t>and</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err="1">
                <a:latin typeface="Calibri" panose="020F0502020204030204" pitchFamily="34" charset="0"/>
                <a:ea typeface="Calibri" panose="020F0502020204030204" pitchFamily="34" charset="0"/>
                <a:cs typeface="Times New Roman" panose="02020603050405020304" pitchFamily="18" charset="0"/>
              </a:rPr>
              <a:t>sustainability</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err="1">
                <a:latin typeface="Calibri" panose="020F0502020204030204" pitchFamily="34" charset="0"/>
                <a:ea typeface="Calibri" panose="020F0502020204030204" pitchFamily="34" charset="0"/>
                <a:cs typeface="Times New Roman" panose="02020603050405020304" pitchFamily="18" charset="0"/>
              </a:rPr>
              <a:t>especially</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err="1">
                <a:latin typeface="Calibri" panose="020F0502020204030204" pitchFamily="34" charset="0"/>
                <a:ea typeface="Calibri" panose="020F0502020204030204" pitchFamily="34" charset="0"/>
                <a:cs typeface="Times New Roman" panose="02020603050405020304" pitchFamily="18" charset="0"/>
              </a:rPr>
              <a:t>the</a:t>
            </a:r>
            <a:r>
              <a:rPr lang="pt-PT" sz="1600" dirty="0">
                <a:latin typeface="Calibri" panose="020F0502020204030204" pitchFamily="34" charset="0"/>
                <a:ea typeface="Calibri" panose="020F0502020204030204" pitchFamily="34" charset="0"/>
                <a:cs typeface="Times New Roman" panose="02020603050405020304" pitchFamily="18" charset="0"/>
              </a:rPr>
              <a:t> </a:t>
            </a:r>
            <a:r>
              <a:rPr lang="pt-PT" sz="1600" dirty="0">
                <a:effectLst/>
                <a:latin typeface="Calibri" panose="020F0502020204030204" pitchFamily="34" charset="0"/>
                <a:ea typeface="Calibri" panose="020F0502020204030204" pitchFamily="34" charset="0"/>
                <a:cs typeface="Times New Roman" panose="02020603050405020304" pitchFamily="18" charset="0"/>
              </a:rPr>
              <a:t>local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environmental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preservation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After</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analysing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various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hypotheses</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raise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awareness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among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population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students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have</a:t>
            </a:r>
            <a:r>
              <a:rPr lang="pt-PT" sz="1600" dirty="0">
                <a:effectLst/>
                <a:latin typeface="Calibri" panose="020F0502020204030204" pitchFamily="34" charset="0"/>
                <a:ea typeface="Calibri" panose="020F0502020204030204" pitchFamily="34" charset="0"/>
                <a:cs typeface="Times New Roman" panose="02020603050405020304" pitchFamily="18" charset="0"/>
              </a:rPr>
              <a:t> com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conclusion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that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protection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of</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local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beach</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dunes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very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important</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preserve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environmental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heritage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of</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nearby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beaches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fact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that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not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always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known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people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Thus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students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chose</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create</a:t>
            </a:r>
            <a:r>
              <a:rPr lang="pt-PT" sz="1600" dirty="0">
                <a:effectLst/>
                <a:latin typeface="Calibri" panose="020F0502020204030204" pitchFamily="34" charset="0"/>
                <a:ea typeface="Calibri" panose="020F0502020204030204" pitchFamily="34" charset="0"/>
                <a:cs typeface="Times New Roman" panose="02020603050405020304" pitchFamily="18" charset="0"/>
              </a:rPr>
              <a:t> 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memory</a:t>
            </a:r>
            <a:r>
              <a:rPr lang="pt-PT" sz="1600" dirty="0">
                <a:effectLst/>
                <a:latin typeface="Calibri" panose="020F0502020204030204" pitchFamily="34" charset="0"/>
                <a:ea typeface="Calibri" panose="020F0502020204030204" pitchFamily="34" charset="0"/>
                <a:cs typeface="Times New Roman" panose="02020603050405020304" pitchFamily="18" charset="0"/>
              </a:rPr>
              <a:t> game as 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way</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raise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awareness</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playful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way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which</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very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effective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with</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children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and</a:t>
            </a:r>
            <a:r>
              <a:rPr lang="pt-PT" sz="1600" dirty="0">
                <a:effectLst/>
                <a:latin typeface="Calibri" panose="020F0502020204030204" pitchFamily="34" charset="0"/>
                <a:ea typeface="Calibri" panose="020F0502020204030204" pitchFamily="34" charset="0"/>
                <a:cs typeface="Times New Roman" panose="02020603050405020304" pitchFamily="18" charset="0"/>
              </a:rPr>
              <a:t> teenagers.</a:t>
            </a:r>
          </a:p>
          <a:p>
            <a:pPr algn="just">
              <a:lnSpc>
                <a:spcPct val="107000"/>
              </a:lnSpc>
              <a:spcAft>
                <a:spcPts val="80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objective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was</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sensitise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students</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particular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educational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community</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general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protection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of</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coastal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areas</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particular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dunes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their</a:t>
            </a:r>
            <a:r>
              <a:rPr lang="pt-PT" sz="1600" dirty="0">
                <a:effectLst/>
                <a:latin typeface="Calibri" panose="020F0502020204030204" pitchFamily="34" charset="0"/>
                <a:ea typeface="Calibri" panose="020F0502020204030204" pitchFamily="34" charset="0"/>
                <a:cs typeface="Times New Roman" panose="02020603050405020304" pitchFamily="18" charset="0"/>
              </a:rPr>
              <a:t> “habitat”.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dunes</a:t>
            </a:r>
            <a:r>
              <a:rPr lang="pt-PT" sz="1600" dirty="0">
                <a:effectLst/>
                <a:latin typeface="Calibri" panose="020F0502020204030204" pitchFamily="34" charset="0"/>
                <a:ea typeface="Calibri" panose="020F0502020204030204" pitchFamily="34" charset="0"/>
                <a:cs typeface="Times New Roman" panose="02020603050405020304" pitchFamily="18" charset="0"/>
              </a:rPr>
              <a:t> play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important</a:t>
            </a:r>
            <a:r>
              <a:rPr lang="pt-PT" sz="1600" dirty="0">
                <a:effectLst/>
                <a:latin typeface="Calibri" panose="020F0502020204030204" pitchFamily="34" charset="0"/>
                <a:ea typeface="Calibri" panose="020F0502020204030204" pitchFamily="34" charset="0"/>
                <a:cs typeface="Times New Roman" panose="02020603050405020304" pitchFamily="18" charset="0"/>
              </a:rPr>
              <a:t> role in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protecting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coastal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areas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buildings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agricultural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crops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from</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effect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of</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storms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winds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and</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fixing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sand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on</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coast</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addition</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being</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important</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many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species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of</a:t>
            </a:r>
            <a:r>
              <a:rPr lang="pt-PT" sz="1600" dirty="0">
                <a:effectLst/>
                <a:latin typeface="Calibri" panose="020F0502020204030204" pitchFamily="34" charset="0"/>
                <a:ea typeface="Calibri" panose="020F0502020204030204" pitchFamily="34" charset="0"/>
                <a:cs typeface="Times New Roman" panose="02020603050405020304" pitchFamily="18" charset="0"/>
              </a:rPr>
              <a:t> fauna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and</a:t>
            </a:r>
            <a:r>
              <a:rPr lang="pt-PT" sz="1600" dirty="0">
                <a:effectLst/>
                <a:latin typeface="Calibri" panose="020F0502020204030204" pitchFamily="34" charset="0"/>
                <a:ea typeface="Calibri" panose="020F0502020204030204" pitchFamily="34" charset="0"/>
                <a:cs typeface="Times New Roman" panose="02020603050405020304" pitchFamily="18" charset="0"/>
              </a:rPr>
              <a:t> flora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that</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enrich</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natural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heritage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of</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coast</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The students began to do a research work on dunes and local species. They wrote the game´s instruction and a list of  environmentally friendly behaviours to be followed. After that they took pictures at the seaside, which were scanned, tagged and placed in an image grid and then  printed. The printouts were then cut, glued and laminated resulting in this memory game cards. </a:t>
            </a: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game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is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available</a:t>
            </a:r>
            <a:r>
              <a:rPr lang="pt-PT" sz="1600" dirty="0">
                <a:effectLst/>
                <a:latin typeface="Calibri" panose="020F0502020204030204" pitchFamily="34" charset="0"/>
                <a:ea typeface="Calibri" panose="020F0502020204030204" pitchFamily="34" charset="0"/>
                <a:cs typeface="Times New Roman" panose="02020603050405020304" pitchFamily="18" charset="0"/>
              </a:rPr>
              <a:t> in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school's</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library</a:t>
            </a:r>
            <a:r>
              <a:rPr lang="pt-PT" sz="1600" dirty="0">
                <a:effectLst/>
                <a:latin typeface="Calibri" panose="020F0502020204030204" pitchFamily="34" charset="0"/>
                <a:ea typeface="Calibri" panose="020F0502020204030204" pitchFamily="34" charset="0"/>
                <a:cs typeface="Times New Roman" panose="02020603050405020304" pitchFamily="18" charset="0"/>
              </a:rPr>
              <a:t> to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used</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by</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educational</a:t>
            </a: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r>
              <a:rPr lang="pt-PT" sz="1600" dirty="0" err="1">
                <a:effectLst/>
                <a:latin typeface="Calibri" panose="020F0502020204030204" pitchFamily="34" charset="0"/>
                <a:ea typeface="Calibri" panose="020F0502020204030204" pitchFamily="34" charset="0"/>
                <a:cs typeface="Times New Roman" panose="02020603050405020304" pitchFamily="18" charset="0"/>
              </a:rPr>
              <a:t>community</a:t>
            </a:r>
            <a:r>
              <a:rPr lang="pt-PT" sz="16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pt-P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P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PT"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4096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10294" r="10367"/>
          <a:stretch/>
        </p:blipFill>
        <p:spPr>
          <a:xfrm>
            <a:off x="582706" y="158896"/>
            <a:ext cx="9296400" cy="6591053"/>
          </a:xfrm>
          <a:prstGeom prst="rect">
            <a:avLst/>
          </a:prstGeom>
        </p:spPr>
      </p:pic>
    </p:spTree>
    <p:extLst>
      <p:ext uri="{BB962C8B-B14F-4D97-AF65-F5344CB8AC3E}">
        <p14:creationId xmlns:p14="http://schemas.microsoft.com/office/powerpoint/2010/main" val="269928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11947" t="15896" r="11945" b="6070"/>
          <a:stretch/>
        </p:blipFill>
        <p:spPr>
          <a:xfrm rot="5400000">
            <a:off x="6669742" y="2142567"/>
            <a:ext cx="3541056" cy="3630707"/>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94" y="663388"/>
            <a:ext cx="5715000" cy="5715000"/>
          </a:xfrm>
          <a:prstGeom prst="rect">
            <a:avLst/>
          </a:prstGeom>
        </p:spPr>
      </p:pic>
    </p:spTree>
    <p:extLst>
      <p:ext uri="{BB962C8B-B14F-4D97-AF65-F5344CB8AC3E}">
        <p14:creationId xmlns:p14="http://schemas.microsoft.com/office/powerpoint/2010/main" val="3746956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83241" y="600632"/>
            <a:ext cx="5766548" cy="5766548"/>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293224" y="600632"/>
            <a:ext cx="5737412" cy="5737412"/>
          </a:xfrm>
          <a:prstGeom prst="rect">
            <a:avLst/>
          </a:prstGeom>
        </p:spPr>
      </p:pic>
    </p:spTree>
    <p:extLst>
      <p:ext uri="{BB962C8B-B14F-4D97-AF65-F5344CB8AC3E}">
        <p14:creationId xmlns:p14="http://schemas.microsoft.com/office/powerpoint/2010/main" val="576600083"/>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74</TotalTime>
  <Words>288</Words>
  <Application>Microsoft Office PowerPoint</Application>
  <PresentationFormat>Ecrã Panorâmico</PresentationFormat>
  <Paragraphs>15</Paragraphs>
  <Slides>5</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5</vt:i4>
      </vt:variant>
    </vt:vector>
  </HeadingPairs>
  <TitlesOfParts>
    <vt:vector size="10" baseType="lpstr">
      <vt:lpstr>Arial</vt:lpstr>
      <vt:lpstr>Calibri</vt:lpstr>
      <vt:lpstr>Trebuchet MS</vt:lpstr>
      <vt:lpstr>Wingdings 3</vt:lpstr>
      <vt:lpstr>Faceta</vt:lpstr>
      <vt:lpstr>MEMORY GAME</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Game</dc:title>
  <dc:creator>Carmen Santarém</dc:creator>
  <cp:lastModifiedBy>carsan Santarém</cp:lastModifiedBy>
  <cp:revision>5</cp:revision>
  <dcterms:created xsi:type="dcterms:W3CDTF">2023-05-25T21:28:07Z</dcterms:created>
  <dcterms:modified xsi:type="dcterms:W3CDTF">2023-05-30T23:17:36Z</dcterms:modified>
</cp:coreProperties>
</file>