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62" r:id="rId3"/>
    <p:sldId id="260" r:id="rId4"/>
    <p:sldId id="263" r:id="rId5"/>
    <p:sldId id="264" r:id="rId6"/>
    <p:sldId id="265" r:id="rId7"/>
    <p:sldId id="268" r:id="rId8"/>
    <p:sldId id="266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698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823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0288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9863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450239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628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805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82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683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7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6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0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0465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4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3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smtClean="0"/>
              <a:t>5/31/2023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61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1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9311817" cy="1373070"/>
          </a:xfrm>
        </p:spPr>
        <p:txBody>
          <a:bodyPr/>
          <a:lstStyle/>
          <a:p>
            <a:br>
              <a:rPr lang="pt-PT" dirty="0"/>
            </a:br>
            <a:br>
              <a:rPr lang="pt-PT" dirty="0"/>
            </a:br>
            <a:r>
              <a:rPr lang="pt-PT" dirty="0"/>
              <a:t>PLASTIC BOTTLE REDUCTION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2023-2023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02" y="5885570"/>
            <a:ext cx="906205" cy="9062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A413BA1-CD3E-4F0F-F037-3F10CCB9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910" y="6320263"/>
            <a:ext cx="969348" cy="5425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0718911-B8CC-65D0-DD08-5B3EF9BAD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6" b="26509"/>
          <a:stretch/>
        </p:blipFill>
        <p:spPr bwMode="auto">
          <a:xfrm>
            <a:off x="6121846" y="6320263"/>
            <a:ext cx="962660" cy="407203"/>
          </a:xfrm>
          <a:prstGeom prst="rect">
            <a:avLst/>
          </a:prstGeom>
          <a:noFill/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3367D4F-2F8C-9DA9-2428-A8C5B30EE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784" y="6356209"/>
            <a:ext cx="1170533" cy="3353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4D73C8E-7D56-E0C2-62E2-D43B5D7FC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95" y="6222670"/>
            <a:ext cx="1101327" cy="542591"/>
          </a:xfrm>
          <a:prstGeom prst="rect">
            <a:avLst/>
          </a:prstGeom>
          <a:noFill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B51593-2CB4-E483-4C9B-B07A5EAE6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566" y="284622"/>
            <a:ext cx="4108437" cy="28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75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ADD43-379D-13E5-DDB8-A95E10D55CC2}"/>
              </a:ext>
            </a:extLst>
          </p:cNvPr>
          <p:cNvSpPr txBox="1"/>
          <p:nvPr/>
        </p:nvSpPr>
        <p:spPr>
          <a:xfrm>
            <a:off x="689114" y="2040834"/>
            <a:ext cx="9104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Let´s</a:t>
            </a:r>
            <a:r>
              <a:rPr lang="pt-PT" sz="6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6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  <a:r>
              <a:rPr lang="pt-PT" sz="6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6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6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6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pt-PT" sz="6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</a:t>
            </a:r>
            <a:r>
              <a:rPr lang="pt-PT" sz="6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pt-PT" sz="6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6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r>
              <a:rPr lang="pt-PT" sz="6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199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D4AD6DF-955D-5D85-AF6E-988BC9C8CFC4}"/>
              </a:ext>
            </a:extLst>
          </p:cNvPr>
          <p:cNvSpPr txBox="1"/>
          <p:nvPr/>
        </p:nvSpPr>
        <p:spPr>
          <a:xfrm>
            <a:off x="384313" y="380516"/>
            <a:ext cx="8769626" cy="59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Campaign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Let´s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use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plastic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endParaRPr lang="pt-PT" sz="3200" b="1" dirty="0">
              <a:solidFill>
                <a:srgbClr val="00009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pt-PT" sz="32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Less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plastic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means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more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</a:t>
            </a: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32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school</a:t>
            </a:r>
            <a:endParaRPr lang="pt-PT" sz="32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Erasmus+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Join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responsibly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Europeans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Creating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”, in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collaboration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Club − ECO ESCOLAS, a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campaign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carried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out in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previous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school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year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school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students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built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container for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whose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resulted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5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soon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sent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Valorlis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recycling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According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data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collected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11,016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2021. In 2022,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decrease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consumption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9,516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a 13.62%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reduction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ecological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awareness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school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slowly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more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more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students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adopting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more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environmentally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friendly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behaviour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their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own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reusable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filling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them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dispenser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stopping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buying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bottles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every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day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Congratulations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strived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</a:t>
            </a:r>
            <a:r>
              <a:rPr lang="pt-PT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6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5C0496C-AA06-1170-BA2B-494351374F13}"/>
              </a:ext>
            </a:extLst>
          </p:cNvPr>
          <p:cNvSpPr txBox="1"/>
          <p:nvPr/>
        </p:nvSpPr>
        <p:spPr>
          <a:xfrm>
            <a:off x="742122" y="688746"/>
            <a:ext cx="8252791" cy="596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32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 PLÁSTICO, ESCOLA MAIS SUSTENTÁVEL</a:t>
            </a:r>
            <a:endParaRPr lang="pt-PT" sz="32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âmbito do projeto Erasmus+ “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responsibbly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integrado nos programas ERASMUS+ e ECO ESCOLAS, foi realizada no ano letivo anterior uma campanha para a redução da quantidade de garrafas de água vendidas na escola. 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sequência deste projeto os alunos construíram um recipiente para as garrafas de água, cuja primeira recolha resultou em 5 sacos que serão brevemente encaminhados à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Valorlis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reciclagem.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acordo com os dados recolhidos foram vendidas 11016 garrafas no ano de 2021. Verificando-se no ano letivo seguinte um decréscimo neste consumo, com 9516 garrafas vendidas, do que resultam 13,62% de redução.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consciência ecológica da comunidade escolar está a mudar lentamente, verificando-se que cada vez mais alunos adotam um comportamento mais adequado, trazendo garrafas reutilizáveis, enchendo-as no dispensador e deixando assim de comprar garrafas diariamente.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Parabéns a todos os que se esforçaram por mudar para melhor. 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8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5C0496C-AA06-1170-BA2B-494351374F13}"/>
              </a:ext>
            </a:extLst>
          </p:cNvPr>
          <p:cNvSpPr txBox="1"/>
          <p:nvPr/>
        </p:nvSpPr>
        <p:spPr>
          <a:xfrm>
            <a:off x="781879" y="847772"/>
            <a:ext cx="8252791" cy="5445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aim of the campaign is to reduce the amount of plastic water bottles sold at school and consequently the use of disposable bottles at each family's home.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Phases of the </a:t>
            </a:r>
            <a:r>
              <a:rPr lang="en-US" sz="2000" b="1" dirty="0" err="1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campagne</a:t>
            </a:r>
            <a:r>
              <a:rPr lang="en-US" sz="20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Construction of a container for empty water bottles.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Meeting with the environment class representatives, in order to raise awareness in    classes regarding the objective of the campaign.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Collection and delivery of the bottles to the “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Valorlis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recycling company.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Data collection regarding the number of bottles sold before and after the campaign.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Analysis of the results and their publication in the school newspaper “Ponto &amp;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Vírgula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and in the local newspaper “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Jornal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Marinha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Grande”.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0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5C0496C-AA06-1170-BA2B-494351374F13}"/>
              </a:ext>
            </a:extLst>
          </p:cNvPr>
          <p:cNvSpPr txBox="1"/>
          <p:nvPr/>
        </p:nvSpPr>
        <p:spPr>
          <a:xfrm>
            <a:off x="887896" y="874277"/>
            <a:ext cx="8252791" cy="5877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da campanha é reduzir a quantidade de garrafas de água vendidas na escola e consequentemente o uso de garrafas descartáveis em casa de cada família.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Fases da Campanha: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	Construção de um recipiente para as garrafas de água vazias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Reunião com os delegados do ambiente, no sentido de fazerem a  sensibilização nas turmas referente ao objetivo da campanha.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Recolha e entrega das garrafas à empresa de reciclagem “</a:t>
            </a:r>
            <a:r>
              <a:rPr lang="pt-PT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Valorlis</a:t>
            </a:r>
            <a:r>
              <a:rPr lang="pt-P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Levantamento de dados referente ao nº de garrafas vendidas antes e após a campanha.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Análise dos resultados e publicação dos mesmos no jornal da escola “Ponto &amp; Vírgula” e no jornal local “Jornal da Marinha Grande”.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P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6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E47D53-DC50-A62F-AEF7-B79CBC75A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33" y="636172"/>
            <a:ext cx="2001493" cy="3558209"/>
          </a:xfrm>
          <a:prstGeom prst="rect">
            <a:avLst/>
          </a:prstGeom>
        </p:spPr>
      </p:pic>
      <p:pic>
        <p:nvPicPr>
          <p:cNvPr id="4" name="Project Work On Bootle Bin (1)">
            <a:hlinkClick r:id="" action="ppaction://media"/>
            <a:extLst>
              <a:ext uri="{FF2B5EF4-FFF2-40B4-BE49-F238E27FC236}">
                <a16:creationId xmlns:a16="http://schemas.microsoft.com/office/drawing/2014/main" id="{E78F5D10-77D5-8F22-8F67-05B058D21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3881" y="2242121"/>
            <a:ext cx="1955275" cy="35550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D86D3D-EA4C-A2FE-E03D-A60133803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711" y="718337"/>
            <a:ext cx="1955274" cy="34760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45F586D-D4DB-E574-9DB0-B4173878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540" y="2242121"/>
            <a:ext cx="1955275" cy="34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D268B57-0EA9-6EDF-B381-8AC2E314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08" y="437321"/>
            <a:ext cx="3806287" cy="28547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81B5C1-155B-50BB-898F-4EE6DFFF0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15"/>
          <a:stretch/>
        </p:blipFill>
        <p:spPr>
          <a:xfrm>
            <a:off x="643770" y="437321"/>
            <a:ext cx="2079161" cy="284245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59C839-BCBE-3BA5-F950-973FB2A6C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241" y="437321"/>
            <a:ext cx="2127258" cy="284245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6F101B-0842-4CD6-CA48-7877AA80D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70" y="3565965"/>
            <a:ext cx="5281546" cy="29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59B815C-E897-7423-82A1-08C349D9C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43083"/>
            <a:ext cx="7176641" cy="53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BDC171-38E8-F123-1850-E4E15070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6079" y="717002"/>
            <a:ext cx="3259207" cy="24444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BAFEED4-A668-7E42-6AE8-F7652796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22158" y="754158"/>
            <a:ext cx="3216744" cy="24125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8CD959-2727-BB7A-B3D9-1415AD59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53099" y="754158"/>
            <a:ext cx="3216744" cy="24125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7F2FD90-D875-E31B-5DD6-44215A72A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80" y="3850671"/>
            <a:ext cx="3596972" cy="26977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5A5B5CB-41A5-5B77-9BA3-0D0B21FB5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777" y="3850671"/>
            <a:ext cx="3596972" cy="26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511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</TotalTime>
  <Words>643</Words>
  <Application>Microsoft Office PowerPoint</Application>
  <PresentationFormat>Ecrã Panorâmico</PresentationFormat>
  <Paragraphs>34</Paragraphs>
  <Slides>10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Faceta</vt:lpstr>
      <vt:lpstr>  PLASTIC BOTTLE REDUCTION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Game</dc:title>
  <dc:creator>Carmen Santarém</dc:creator>
  <cp:lastModifiedBy>carsan Santarém</cp:lastModifiedBy>
  <cp:revision>6</cp:revision>
  <dcterms:created xsi:type="dcterms:W3CDTF">2023-05-25T21:28:07Z</dcterms:created>
  <dcterms:modified xsi:type="dcterms:W3CDTF">2023-05-31T20:53:49Z</dcterms:modified>
</cp:coreProperties>
</file>